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6"/>
  </p:notesMasterIdLst>
  <p:sldIdLst>
    <p:sldId id="258" r:id="rId2"/>
    <p:sldId id="1691" r:id="rId3"/>
    <p:sldId id="1680" r:id="rId4"/>
    <p:sldId id="1695" r:id="rId5"/>
    <p:sldId id="1700" r:id="rId6"/>
    <p:sldId id="1701" r:id="rId7"/>
    <p:sldId id="1696" r:id="rId8"/>
    <p:sldId id="1699" r:id="rId9"/>
    <p:sldId id="1703" r:id="rId10"/>
    <p:sldId id="1704" r:id="rId11"/>
    <p:sldId id="1702" r:id="rId12"/>
    <p:sldId id="1705" r:id="rId13"/>
    <p:sldId id="1655" r:id="rId14"/>
    <p:sldId id="1598" r:id="rId15"/>
  </p:sldIdLst>
  <p:sldSz cx="12192000" cy="6858000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cript MT Bold" panose="03040602040607080904" pitchFamily="66" charset="0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方正华隶简体" panose="03000509000000000000" pitchFamily="65" charset="-122"/>
      <p:regular r:id="rId33"/>
    </p:embeddedFont>
    <p:embeddedFont>
      <p:font typeface="方正舒体" panose="02010601030101010101" pitchFamily="2" charset="-122"/>
      <p:regular r:id="rId34"/>
    </p:embeddedFont>
    <p:embeddedFont>
      <p:font typeface="汉仪秀英体简" panose="02010609000101010101" pitchFamily="49" charset="-122"/>
      <p:regular r:id="rId35"/>
    </p:embeddedFont>
    <p:embeddedFont>
      <p:font typeface="汉真广标" panose="02010609000101010101" pitchFamily="49" charset="-122"/>
      <p:regular r:id="rId36"/>
    </p:embeddedFont>
    <p:embeddedFont>
      <p:font typeface="李旭科书法 v1.4" panose="02000603000000000000" pitchFamily="2" charset="-122"/>
      <p:regular r:id="rId37"/>
    </p:embeddedFont>
    <p:embeddedFont>
      <p:font typeface="柳公权柳体" panose="02000000000000000000" pitchFamily="2" charset="-122"/>
      <p:regular r:id="rId38"/>
    </p:embeddedFont>
    <p:embeddedFont>
      <p:font typeface="王羲之书法字体" panose="03000509000000000000" pitchFamily="65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94660"/>
  </p:normalViewPr>
  <p:slideViewPr>
    <p:cSldViewPr>
      <p:cViewPr varScale="1">
        <p:scale>
          <a:sx n="96" d="100"/>
          <a:sy n="96" d="100"/>
        </p:scale>
        <p:origin x="42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5/30/2021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95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6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4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7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3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3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3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698553" y="3642519"/>
            <a:ext cx="6810572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你们要什么？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254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呜呼哀哉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罪中之囚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多是妄求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色利权名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作茧自囿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5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6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 </a:t>
            </a:r>
            <a:r>
              <a:rPr lang="en-US" altLang="zh-CN" sz="6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7:7 </a:t>
            </a:r>
            <a:r>
              <a:rPr lang="zh-CN" altLang="en-US" sz="6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「你们祈求，就给你们；寻找，就寻见；叩门，就给你们开门。</a:t>
            </a:r>
            <a:endParaRPr lang="zh-CN" altLang="en-US" sz="6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5503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触类旁通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欲与为友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当晓所求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志同道合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越交越厚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2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求神助我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以神为乐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3B66D5-5A5A-47FF-B5AC-94B14C70F917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1847528" y="3140968"/>
            <a:ext cx="8496944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2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前要的是祝福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肌体感染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健康的代价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痈疽已现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除恶务尽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生命康健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990" y="2309044"/>
            <a:ext cx="93610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1:35-37</a:t>
            </a:r>
            <a:r>
              <a:rPr lang="zh-CN" altLang="en-US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再次日，约翰同两个门徒站在那里。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(36)</a:t>
            </a:r>
            <a:r>
              <a:rPr lang="zh-CN" altLang="en-US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 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他见耶稣行走，就说：「看哪！这是神的羔羊！」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(37)</a:t>
            </a:r>
            <a:r>
              <a:rPr lang="zh-CN" altLang="en-US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 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两个门徒听见他的话，就跟从了耶稣。</a:t>
            </a:r>
            <a:endParaRPr lang="en-US" altLang="zh-CN" sz="3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1:38-39</a:t>
            </a:r>
            <a:r>
              <a:rPr lang="zh-CN" altLang="en-US" sz="3400" dirty="0"/>
              <a:t> 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耶稣转过身来，看见他们跟著，就问他们说：「</a:t>
            </a:r>
            <a:r>
              <a:rPr lang="zh-CN" altLang="en-US" sz="3400" u="sng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你们要什麽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？」他们说：「</a:t>
            </a:r>
            <a:r>
              <a:rPr lang="zh-CN" altLang="en-US" sz="3400" u="sng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拉比，在那里住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？」 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(39)</a:t>
            </a:r>
            <a:r>
              <a:rPr lang="zh-CN" altLang="en-US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耶稣说：「你们来看。」他们就去看他在那里住，这一天</a:t>
            </a:r>
            <a:r>
              <a:rPr lang="zh-CN" altLang="en-US" sz="3400" u="sng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便与他同住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；</a:t>
            </a:r>
            <a:r>
              <a:rPr lang="en-US" altLang="zh-CN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…</a:t>
            </a:r>
            <a:endParaRPr lang="zh-CN" altLang="en-US" sz="3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endParaRPr lang="zh-CN" altLang="en-US" sz="3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endParaRPr lang="zh-CN" altLang="en-US" sz="3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269454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1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2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大哉问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2465" y="278784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罪人所求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852464" y="378760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受己之囿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320135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耶稣之问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320136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开启罪囚！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9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1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2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奇哉答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2465" y="278784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问主住处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852464" y="378760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向外关注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320135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破茧欲出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320136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生命托主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26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2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妙哉行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2465" y="278784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与主同住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852464" y="378760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生活一处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320135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注目耶稣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320136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渴望救赎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5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45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1:40-41</a:t>
            </a:r>
            <a:r>
              <a:rPr lang="zh-CN" altLang="en-US" sz="45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听见约翰的话跟从耶稣的那两个人，一个是西门彼得的兄弟安得烈</a:t>
            </a:r>
            <a:r>
              <a:rPr lang="zh-CN" altLang="en-US" sz="45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。</a:t>
            </a:r>
            <a:r>
              <a:rPr lang="en-US" altLang="zh-CN" sz="45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(41)</a:t>
            </a:r>
            <a:r>
              <a:rPr lang="zh-CN" altLang="en-US" sz="45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4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他先找著自己的哥哥西门，对他说：「</a:t>
            </a:r>
            <a:r>
              <a:rPr lang="zh-CN" altLang="en-US" sz="4500" u="sng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我们遇见弥赛亚了</a:t>
            </a:r>
            <a:r>
              <a:rPr lang="zh-CN" altLang="en-US" sz="45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。」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987228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求仁得仁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内之所欲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外之所求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欲求真神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何须远足？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1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zh-CN" altLang="en-US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雅 </a:t>
            </a:r>
            <a:r>
              <a:rPr lang="en-US" altLang="zh-CN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4:2-3</a:t>
            </a:r>
            <a:r>
              <a:rPr lang="zh-CN" altLang="en-US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en-US" altLang="zh-CN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… </a:t>
            </a:r>
            <a:r>
              <a:rPr lang="zh-CN" altLang="en-US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你们得不著，是因为你们不求。</a:t>
            </a:r>
            <a:r>
              <a:rPr lang="en-US" altLang="zh-CN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(3)</a:t>
            </a:r>
            <a:r>
              <a:rPr lang="zh-CN" altLang="en-US" sz="5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5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你们求也得不著，是因为你们妄求，要浪费在你们的宴乐中。</a:t>
            </a:r>
          </a:p>
          <a:p>
            <a:pPr algn="just">
              <a:lnSpc>
                <a:spcPct val="105000"/>
              </a:lnSpc>
              <a:spcBef>
                <a:spcPts val="0"/>
              </a:spcBef>
              <a:buNone/>
            </a:pPr>
            <a:endParaRPr lang="zh-CN" altLang="en-US" sz="52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353187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21385</TotalTime>
  <Words>410</Words>
  <Application>Microsoft Office PowerPoint</Application>
  <PresentationFormat>宽屏</PresentationFormat>
  <Paragraphs>75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柳公权柳体</vt:lpstr>
      <vt:lpstr>Arial Narrow</vt:lpstr>
      <vt:lpstr>李旭科书法 v1.4</vt:lpstr>
      <vt:lpstr>Arial</vt:lpstr>
      <vt:lpstr>方正舒体</vt:lpstr>
      <vt:lpstr>汉真广标</vt:lpstr>
      <vt:lpstr>王羲之书法字体</vt:lpstr>
      <vt:lpstr>等线</vt:lpstr>
      <vt:lpstr>Script MT Bold</vt:lpstr>
      <vt:lpstr>等线 Light</vt:lpstr>
      <vt:lpstr>汉仪秀英体简</vt:lpstr>
      <vt:lpstr>方正华隶简体</vt:lpstr>
      <vt:lpstr>Verdana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6664</cp:revision>
  <dcterms:created xsi:type="dcterms:W3CDTF">2008-03-06T07:55:35Z</dcterms:created>
  <dcterms:modified xsi:type="dcterms:W3CDTF">2021-05-30T08:10:26Z</dcterms:modified>
</cp:coreProperties>
</file>